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4.png" Type="http://schemas.openxmlformats.org/officeDocument/2006/relationships/image"/><Relationship Id="rId7" Target="../media/image1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7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419979" y="4134227"/>
            <a:ext cx="13448042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CONNECT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10620" y="6000283"/>
            <a:ext cx="3666761" cy="439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Software architecture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5108501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23539" y="6359184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9029493" y="1664950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898" y="2346313"/>
            <a:ext cx="2292647" cy="2635226"/>
          </a:xfrm>
          <a:custGeom>
            <a:avLst/>
            <a:gdLst/>
            <a:ahLst/>
            <a:cxnLst/>
            <a:rect r="r" b="b" t="t" l="l"/>
            <a:pathLst>
              <a:path h="2635226" w="2292647">
                <a:moveTo>
                  <a:pt x="0" y="0"/>
                </a:moveTo>
                <a:lnTo>
                  <a:pt x="2292647" y="0"/>
                </a:lnTo>
                <a:lnTo>
                  <a:pt x="2292647" y="2635227"/>
                </a:lnTo>
                <a:lnTo>
                  <a:pt x="0" y="26352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953174">
            <a:off x="-59279" y="8766770"/>
            <a:ext cx="5153321" cy="3040459"/>
          </a:xfrm>
          <a:custGeom>
            <a:avLst/>
            <a:gdLst/>
            <a:ahLst/>
            <a:cxnLst/>
            <a:rect r="r" b="b" t="t" l="l"/>
            <a:pathLst>
              <a:path h="3040459" w="5153321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26913" y="1664932"/>
            <a:ext cx="6888896" cy="7185289"/>
          </a:xfrm>
          <a:custGeom>
            <a:avLst/>
            <a:gdLst/>
            <a:ahLst/>
            <a:cxnLst/>
            <a:rect r="r" b="b" t="t" l="l"/>
            <a:pathLst>
              <a:path h="7185289" w="6888896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19491" y="3454376"/>
            <a:ext cx="12243730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Concepts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19491" y="5496900"/>
            <a:ext cx="9352067" cy="135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1"/>
              </a:lnSpc>
            </a:pPr>
            <a:r>
              <a:rPr lang="en-US" sz="2586">
                <a:solidFill>
                  <a:srgbClr val="FFFFFF"/>
                </a:solidFill>
                <a:latin typeface="Montserrat"/>
              </a:rPr>
              <a:t>The application renews the old-fashioned event manager systems, and extends them with a wide variety of features.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78214" y="-4882840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6" y="0"/>
                </a:lnTo>
                <a:lnTo>
                  <a:pt x="9218676" y="9218677"/>
                </a:lnTo>
                <a:lnTo>
                  <a:pt x="0" y="92186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720443" y="-1551311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47802" y="4806269"/>
            <a:ext cx="9218676" cy="9218676"/>
          </a:xfrm>
          <a:custGeom>
            <a:avLst/>
            <a:gdLst/>
            <a:ahLst/>
            <a:cxnLst/>
            <a:rect r="r" b="b" t="t" l="l"/>
            <a:pathLst>
              <a:path h="9218676" w="9218676">
                <a:moveTo>
                  <a:pt x="0" y="0"/>
                </a:moveTo>
                <a:lnTo>
                  <a:pt x="9218677" y="0"/>
                </a:lnTo>
                <a:lnTo>
                  <a:pt x="9218677" y="9218676"/>
                </a:lnTo>
                <a:lnTo>
                  <a:pt x="0" y="92186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99438" y="7474099"/>
            <a:ext cx="8685325" cy="8685325"/>
          </a:xfrm>
          <a:custGeom>
            <a:avLst/>
            <a:gdLst/>
            <a:ahLst/>
            <a:cxnLst/>
            <a:rect r="r" b="b" t="t" l="l"/>
            <a:pathLst>
              <a:path h="8685325" w="8685325">
                <a:moveTo>
                  <a:pt x="0" y="0"/>
                </a:moveTo>
                <a:lnTo>
                  <a:pt x="8685326" y="0"/>
                </a:lnTo>
                <a:lnTo>
                  <a:pt x="8685326" y="8685325"/>
                </a:lnTo>
                <a:lnTo>
                  <a:pt x="0" y="86853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69971" y="8535586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4020057" y="-2331083"/>
            <a:ext cx="4903845" cy="5636604"/>
          </a:xfrm>
          <a:custGeom>
            <a:avLst/>
            <a:gdLst/>
            <a:ahLst/>
            <a:cxnLst/>
            <a:rect r="r" b="b" t="t" l="l"/>
            <a:pathLst>
              <a:path h="5636604" w="4903845">
                <a:moveTo>
                  <a:pt x="4903845" y="0"/>
                </a:moveTo>
                <a:lnTo>
                  <a:pt x="0" y="0"/>
                </a:lnTo>
                <a:lnTo>
                  <a:pt x="0" y="5636604"/>
                </a:lnTo>
                <a:lnTo>
                  <a:pt x="4903845" y="5636604"/>
                </a:lnTo>
                <a:lnTo>
                  <a:pt x="490384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71639" y="989486"/>
            <a:ext cx="11130050" cy="117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8"/>
              </a:lnSpc>
            </a:pPr>
            <a:r>
              <a:rPr lang="en-US" sz="6763">
                <a:solidFill>
                  <a:srgbClr val="FFFFFF"/>
                </a:solidFill>
                <a:latin typeface="Neue Machina Ultra-Bold"/>
              </a:rPr>
              <a:t>Processing units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30147" y="2734201"/>
            <a:ext cx="11887695" cy="636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Live feed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 service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Ticketing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 service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User 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service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Event 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service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Recommending 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service</a:t>
            </a:r>
          </a:p>
          <a:p>
            <a:pPr>
              <a:lnSpc>
                <a:spcPts val="4647"/>
              </a:lnSpc>
            </a:pPr>
          </a:p>
          <a:p>
            <a:pPr marL="716772" indent="-358386" lvl="1">
              <a:lnSpc>
                <a:spcPts val="4647"/>
              </a:lnSpc>
              <a:buFont typeface="Arial"/>
              <a:buChar char="•"/>
            </a:pPr>
            <a:r>
              <a:rPr lang="en-US" sz="3319">
                <a:solidFill>
                  <a:srgbClr val="FFFFFF"/>
                </a:solidFill>
                <a:latin typeface="Montserrat Bold"/>
              </a:rPr>
              <a:t>Notification </a:t>
            </a:r>
            <a:r>
              <a:rPr lang="en-US" sz="3319">
                <a:solidFill>
                  <a:srgbClr val="FFFFFF"/>
                </a:solidFill>
                <a:latin typeface="Montserrat"/>
              </a:rPr>
              <a:t>service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87719" y="-2942560"/>
            <a:ext cx="8996085" cy="8996085"/>
          </a:xfrm>
          <a:custGeom>
            <a:avLst/>
            <a:gdLst/>
            <a:ahLst/>
            <a:cxnLst/>
            <a:rect r="r" b="b" t="t" l="l"/>
            <a:pathLst>
              <a:path h="8996085" w="8996085">
                <a:moveTo>
                  <a:pt x="0" y="0"/>
                </a:moveTo>
                <a:lnTo>
                  <a:pt x="8996085" y="0"/>
                </a:lnTo>
                <a:lnTo>
                  <a:pt x="8996085" y="8996085"/>
                </a:lnTo>
                <a:lnTo>
                  <a:pt x="0" y="8996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714326" y="6543974"/>
            <a:ext cx="5428652" cy="5428652"/>
          </a:xfrm>
          <a:custGeom>
            <a:avLst/>
            <a:gdLst/>
            <a:ahLst/>
            <a:cxnLst/>
            <a:rect r="r" b="b" t="t" l="l"/>
            <a:pathLst>
              <a:path h="5428652" w="5428652">
                <a:moveTo>
                  <a:pt x="0" y="0"/>
                </a:moveTo>
                <a:lnTo>
                  <a:pt x="5428652" y="0"/>
                </a:lnTo>
                <a:lnTo>
                  <a:pt x="5428652" y="5428652"/>
                </a:lnTo>
                <a:lnTo>
                  <a:pt x="0" y="5428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25882" y="6874980"/>
            <a:ext cx="6095177" cy="6095177"/>
          </a:xfrm>
          <a:custGeom>
            <a:avLst/>
            <a:gdLst/>
            <a:ahLst/>
            <a:cxnLst/>
            <a:rect r="r" b="b" t="t" l="l"/>
            <a:pathLst>
              <a:path h="6095177" w="6095177">
                <a:moveTo>
                  <a:pt x="0" y="0"/>
                </a:moveTo>
                <a:lnTo>
                  <a:pt x="6095177" y="0"/>
                </a:lnTo>
                <a:lnTo>
                  <a:pt x="6095177" y="6095177"/>
                </a:lnTo>
                <a:lnTo>
                  <a:pt x="0" y="6095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0654">
            <a:off x="15023685" y="2224"/>
            <a:ext cx="4471230" cy="2308815"/>
          </a:xfrm>
          <a:custGeom>
            <a:avLst/>
            <a:gdLst/>
            <a:ahLst/>
            <a:cxnLst/>
            <a:rect r="r" b="b" t="t" l="l"/>
            <a:pathLst>
              <a:path h="2308815" w="4471230">
                <a:moveTo>
                  <a:pt x="0" y="0"/>
                </a:moveTo>
                <a:lnTo>
                  <a:pt x="4471230" y="0"/>
                </a:lnTo>
                <a:lnTo>
                  <a:pt x="4471230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651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4661459">
            <a:off x="-860948" y="8286627"/>
            <a:ext cx="2778658" cy="2285446"/>
          </a:xfrm>
          <a:custGeom>
            <a:avLst/>
            <a:gdLst/>
            <a:ahLst/>
            <a:cxnLst/>
            <a:rect r="r" b="b" t="t" l="l"/>
            <a:pathLst>
              <a:path h="2285446" w="2778658">
                <a:moveTo>
                  <a:pt x="0" y="0"/>
                </a:moveTo>
                <a:lnTo>
                  <a:pt x="2778658" y="0"/>
                </a:lnTo>
                <a:lnTo>
                  <a:pt x="2778658" y="2285447"/>
                </a:lnTo>
                <a:lnTo>
                  <a:pt x="0" y="228544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78223" y="6543974"/>
            <a:ext cx="7210834" cy="5994006"/>
          </a:xfrm>
          <a:custGeom>
            <a:avLst/>
            <a:gdLst/>
            <a:ahLst/>
            <a:cxnLst/>
            <a:rect r="r" b="b" t="t" l="l"/>
            <a:pathLst>
              <a:path h="5994006" w="7210834">
                <a:moveTo>
                  <a:pt x="0" y="0"/>
                </a:moveTo>
                <a:lnTo>
                  <a:pt x="7210834" y="0"/>
                </a:lnTo>
                <a:lnTo>
                  <a:pt x="7210834" y="5994006"/>
                </a:lnTo>
                <a:lnTo>
                  <a:pt x="0" y="59940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85825"/>
            <a:ext cx="17259300" cy="113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Neue Machina Ultra-Bold"/>
              </a:rPr>
              <a:t>Bottlenecks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96745" y="2326658"/>
            <a:ext cx="14381478" cy="6068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Up to date content all the time on the feed</a:t>
            </a:r>
          </a:p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Handling huge data operations</a:t>
            </a:r>
          </a:p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Handling large user base</a:t>
            </a:r>
          </a:p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Purchasing tickets simultaneously</a:t>
            </a:r>
          </a:p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Scalability</a:t>
            </a:r>
          </a:p>
          <a:p>
            <a:pPr marL="867136" indent="-433568" lvl="1">
              <a:lnSpc>
                <a:spcPts val="8113"/>
              </a:lnSpc>
              <a:buFont typeface="Arial"/>
              <a:buChar char="•"/>
            </a:pPr>
            <a:r>
              <a:rPr lang="en-US" sz="4016">
                <a:solidFill>
                  <a:srgbClr val="FFFFFF"/>
                </a:solidFill>
                <a:latin typeface="Montserrat"/>
              </a:rPr>
              <a:t>Data loss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724066" y="-3249112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1"/>
                </a:lnTo>
                <a:lnTo>
                  <a:pt x="0" y="11805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03420" y="1177460"/>
            <a:ext cx="11805542" cy="11805542"/>
          </a:xfrm>
          <a:custGeom>
            <a:avLst/>
            <a:gdLst/>
            <a:ahLst/>
            <a:cxnLst/>
            <a:rect r="r" b="b" t="t" l="l"/>
            <a:pathLst>
              <a:path h="11805542" w="11805542">
                <a:moveTo>
                  <a:pt x="0" y="0"/>
                </a:moveTo>
                <a:lnTo>
                  <a:pt x="11805542" y="0"/>
                </a:lnTo>
                <a:lnTo>
                  <a:pt x="11805542" y="11805542"/>
                </a:lnTo>
                <a:lnTo>
                  <a:pt x="0" y="118055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05205" y="4667812"/>
            <a:ext cx="8893252" cy="8315191"/>
          </a:xfrm>
          <a:custGeom>
            <a:avLst/>
            <a:gdLst/>
            <a:ahLst/>
            <a:cxnLst/>
            <a:rect r="r" b="b" t="t" l="l"/>
            <a:pathLst>
              <a:path h="8315191" w="8893252">
                <a:moveTo>
                  <a:pt x="0" y="0"/>
                </a:moveTo>
                <a:lnTo>
                  <a:pt x="8893252" y="0"/>
                </a:lnTo>
                <a:lnTo>
                  <a:pt x="8893252" y="8315190"/>
                </a:lnTo>
                <a:lnTo>
                  <a:pt x="0" y="8315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65435">
            <a:off x="-3790155" y="-730855"/>
            <a:ext cx="6282382" cy="6378053"/>
          </a:xfrm>
          <a:custGeom>
            <a:avLst/>
            <a:gdLst/>
            <a:ahLst/>
            <a:cxnLst/>
            <a:rect r="r" b="b" t="t" l="l"/>
            <a:pathLst>
              <a:path h="6378053" w="6282382">
                <a:moveTo>
                  <a:pt x="0" y="0"/>
                </a:moveTo>
                <a:lnTo>
                  <a:pt x="6282382" y="0"/>
                </a:lnTo>
                <a:lnTo>
                  <a:pt x="6282382" y="6378053"/>
                </a:lnTo>
                <a:lnTo>
                  <a:pt x="0" y="6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01992" y="2653658"/>
            <a:ext cx="17484015" cy="6174456"/>
          </a:xfrm>
          <a:custGeom>
            <a:avLst/>
            <a:gdLst/>
            <a:ahLst/>
            <a:cxnLst/>
            <a:rect r="r" b="b" t="t" l="l"/>
            <a:pathLst>
              <a:path h="6174456" w="17484015">
                <a:moveTo>
                  <a:pt x="0" y="0"/>
                </a:moveTo>
                <a:lnTo>
                  <a:pt x="17484016" y="0"/>
                </a:lnTo>
                <a:lnTo>
                  <a:pt x="17484016" y="6174456"/>
                </a:lnTo>
                <a:lnTo>
                  <a:pt x="0" y="61744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380464" y="417783"/>
            <a:ext cx="6878836" cy="1809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823539" y="2903539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29"/>
                </a:lnTo>
                <a:lnTo>
                  <a:pt x="0" y="501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71219" y="4200702"/>
            <a:ext cx="8148349" cy="16856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73665" y="4000714"/>
            <a:ext cx="6281646" cy="52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055">
                <a:solidFill>
                  <a:srgbClr val="FFFFFF"/>
                </a:solidFill>
                <a:latin typeface="Montserrat"/>
              </a:rPr>
              <a:t>Csirák Dávid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973665" y="5805773"/>
            <a:ext cx="6281646" cy="52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055">
                <a:solidFill>
                  <a:srgbClr val="FFFFFF"/>
                </a:solidFill>
                <a:latin typeface="Montserrat"/>
              </a:rPr>
              <a:t>Varga József Márk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973665" y="4903244"/>
            <a:ext cx="6281646" cy="522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78"/>
              </a:lnSpc>
              <a:spcBef>
                <a:spcPct val="0"/>
              </a:spcBef>
            </a:pPr>
            <a:r>
              <a:rPr lang="en-US" sz="3055">
                <a:solidFill>
                  <a:srgbClr val="FFFFFF"/>
                </a:solidFill>
                <a:latin typeface="Montserrat"/>
              </a:rPr>
              <a:t>Tóth Péter Balázs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DAF00NKlImM</dc:identifier>
  <dcterms:modified xsi:type="dcterms:W3CDTF">2011-08-01T06:04:30Z</dcterms:modified>
  <cp:revision>1</cp:revision>
  <dc:title>CONNECT</dc:title>
</cp:coreProperties>
</file>